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0" r:id="rId4"/>
    <p:sldId id="269" r:id="rId5"/>
    <p:sldId id="271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24-Feb-14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/tryit.asp?filename=trycss_background-attachment" TargetMode="External"/><Relationship Id="rId3" Type="http://schemas.openxmlformats.org/officeDocument/2006/relationships/hyperlink" Target="http://www.w3schools.com/css/tryit.asp?filename=trycss_background-color_elements" TargetMode="External"/><Relationship Id="rId7" Type="http://schemas.openxmlformats.org/officeDocument/2006/relationships/hyperlink" Target="http://www.w3schools.com/css/tryit.asp?filename=trycss_background-image_position" TargetMode="External"/><Relationship Id="rId2" Type="http://schemas.openxmlformats.org/officeDocument/2006/relationships/hyperlink" Target="http://www.w3schools.com/css/tryit.asp?filename=trycss_background-color_bod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/tryit.asp?filename=trycss_background-image_gradient2" TargetMode="External"/><Relationship Id="rId5" Type="http://schemas.openxmlformats.org/officeDocument/2006/relationships/hyperlink" Target="http://www.w3schools.com/css/tryit.asp?filename=trycss_background-image_bad" TargetMode="External"/><Relationship Id="rId10" Type="http://schemas.openxmlformats.org/officeDocument/2006/relationships/hyperlink" Target="http://www.w3schools.com/css/tryit.asp?filename=trycss_background_shorthand2" TargetMode="External"/><Relationship Id="rId4" Type="http://schemas.openxmlformats.org/officeDocument/2006/relationships/hyperlink" Target="http://www.w3schools.com/css/tryit.asp?filename=trycss_background-image" TargetMode="External"/><Relationship Id="rId9" Type="http://schemas.openxmlformats.org/officeDocument/2006/relationships/hyperlink" Target="http://www.w3schools.com/css/tryit.asp?filename=trycss_background_shorthan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/tryit.asp?filename=trycss_letter-spacing" TargetMode="External"/><Relationship Id="rId13" Type="http://schemas.openxmlformats.org/officeDocument/2006/relationships/hyperlink" Target="http://www.w3schools.com/css/tryit.asp?filename=trycss_vertical-align" TargetMode="External"/><Relationship Id="rId3" Type="http://schemas.openxmlformats.org/officeDocument/2006/relationships/hyperlink" Target="http://www.w3schools.com/css/tryit.asp?filename=trycss_text-align_all" TargetMode="External"/><Relationship Id="rId7" Type="http://schemas.openxmlformats.org/officeDocument/2006/relationships/hyperlink" Target="http://www.w3schools.com/css/tryit.asp?filename=trycss_text-indent" TargetMode="External"/><Relationship Id="rId12" Type="http://schemas.openxmlformats.org/officeDocument/2006/relationships/hyperlink" Target="http://www.w3schools.com/css/tryit.asp?filename=trycss_text_white-space" TargetMode="External"/><Relationship Id="rId2" Type="http://schemas.openxmlformats.org/officeDocument/2006/relationships/hyperlink" Target="http://www.w3schools.com/css/tryit.asp?filename=trycss_col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/tryit.asp?filename=trycss_text-transform" TargetMode="External"/><Relationship Id="rId11" Type="http://schemas.openxmlformats.org/officeDocument/2006/relationships/hyperlink" Target="http://www.w3schools.com/css/tryit.asp?filename=trycss_text_word-spacing" TargetMode="External"/><Relationship Id="rId5" Type="http://schemas.openxmlformats.org/officeDocument/2006/relationships/hyperlink" Target="http://www.w3schools.com/css/tryit.asp?filename=trycss_text-decoration" TargetMode="External"/><Relationship Id="rId10" Type="http://schemas.openxmlformats.org/officeDocument/2006/relationships/hyperlink" Target="http://www.w3schools.com/css/tryit.asp?filename=trycss_text_direction" TargetMode="External"/><Relationship Id="rId4" Type="http://schemas.openxmlformats.org/officeDocument/2006/relationships/hyperlink" Target="http://www.w3schools.com/css/tryit.asp?filename=trycss_text-decoration_link" TargetMode="External"/><Relationship Id="rId9" Type="http://schemas.openxmlformats.org/officeDocument/2006/relationships/hyperlink" Target="http://www.w3schools.com/css/tryit.asp?filename=trycss_line-heigh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Design</a:t>
            </a:r>
            <a:br>
              <a:rPr lang="en-US" dirty="0" smtClean="0"/>
            </a:br>
            <a:r>
              <a:rPr lang="en-US" dirty="0" smtClean="0"/>
              <a:t>class no 4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Anik</a:t>
            </a:r>
            <a:r>
              <a:rPr lang="en-US" dirty="0" smtClean="0"/>
              <a:t> Chowdhury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071"/>
            <a:ext cx="10444766" cy="4373092"/>
          </a:xfrm>
        </p:spPr>
      </p:pic>
    </p:spTree>
    <p:extLst>
      <p:ext uri="{BB962C8B-B14F-4D97-AF65-F5344CB8AC3E}">
        <p14:creationId xmlns:p14="http://schemas.microsoft.com/office/powerpoint/2010/main" val="8924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9070"/>
            <a:ext cx="10457645" cy="4868930"/>
          </a:xfrm>
        </p:spPr>
      </p:pic>
    </p:spTree>
    <p:extLst>
      <p:ext uri="{BB962C8B-B14F-4D97-AF65-F5344CB8AC3E}">
        <p14:creationId xmlns:p14="http://schemas.microsoft.com/office/powerpoint/2010/main" val="14383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030"/>
            <a:ext cx="10444766" cy="6246969"/>
          </a:xfrm>
        </p:spPr>
      </p:pic>
    </p:spTree>
    <p:extLst>
      <p:ext uri="{BB962C8B-B14F-4D97-AF65-F5344CB8AC3E}">
        <p14:creationId xmlns:p14="http://schemas.microsoft.com/office/powerpoint/2010/main" val="294761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2395"/>
            <a:ext cx="4559121" cy="35988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65" y="572395"/>
            <a:ext cx="4855335" cy="3072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45" y="4604236"/>
            <a:ext cx="2953555" cy="225376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662152" y="2371826"/>
            <a:ext cx="2674513" cy="577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0547797" y="3644722"/>
            <a:ext cx="643944" cy="95951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51" y="4604236"/>
            <a:ext cx="2524259" cy="2227781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8238186" y="5203065"/>
            <a:ext cx="905814" cy="64394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816"/>
            <a:ext cx="4159876" cy="2270620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4237149" y="5203065"/>
            <a:ext cx="1489657" cy="64394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8152"/>
            <a:ext cx="3455242" cy="27761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79" y="675425"/>
            <a:ext cx="3645293" cy="277611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455244" y="2318197"/>
            <a:ext cx="884936" cy="7212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7" y="598153"/>
            <a:ext cx="3133723" cy="2853386"/>
          </a:xfrm>
          <a:prstGeom prst="rect">
            <a:avLst/>
          </a:prstGeom>
        </p:spPr>
      </p:pic>
      <p:sp>
        <p:nvSpPr>
          <p:cNvPr id="8" name="Notched Right Arrow 7"/>
          <p:cNvSpPr/>
          <p:nvPr/>
        </p:nvSpPr>
        <p:spPr>
          <a:xfrm>
            <a:off x="7985472" y="2408349"/>
            <a:ext cx="978224" cy="63106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73" y="4174367"/>
            <a:ext cx="3069627" cy="268363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0625138" y="3529342"/>
            <a:ext cx="811301" cy="6047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02" y="4174367"/>
            <a:ext cx="3123717" cy="2683633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8075910" y="5232848"/>
            <a:ext cx="982354" cy="56667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27279" y="4687910"/>
            <a:ext cx="341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Xeonbd.com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7571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39" y="788912"/>
            <a:ext cx="9613861" cy="1080938"/>
          </a:xfrm>
        </p:spPr>
        <p:txBody>
          <a:bodyPr>
            <a:noAutofit/>
          </a:bodyPr>
          <a:lstStyle/>
          <a:p>
            <a:r>
              <a:rPr lang="en-US" sz="4800" dirty="0" smtClean="0"/>
              <a:t>More details on domain &amp; hosting  in last class….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77" y="2176530"/>
            <a:ext cx="10384334" cy="4211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#Server &amp; Client</a:t>
            </a:r>
          </a:p>
          <a:p>
            <a:pPr marL="0" indent="0">
              <a:buNone/>
            </a:pPr>
            <a:r>
              <a:rPr lang="en-US" sz="4400" dirty="0" smtClean="0"/>
              <a:t>#IP address</a:t>
            </a:r>
          </a:p>
          <a:p>
            <a:pPr marL="0" indent="0">
              <a:buNone/>
            </a:pPr>
            <a:r>
              <a:rPr lang="en-US" sz="4400" dirty="0" smtClean="0"/>
              <a:t>#Domain Name</a:t>
            </a:r>
          </a:p>
          <a:p>
            <a:pPr marL="0" indent="0">
              <a:buNone/>
            </a:pPr>
            <a:r>
              <a:rPr lang="en-US" sz="4400" dirty="0" smtClean="0"/>
              <a:t>#URL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67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content grouping: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1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sections: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css3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7921"/>
            <a:ext cx="6861634" cy="4850079"/>
          </a:xfrm>
        </p:spPr>
      </p:pic>
    </p:spTree>
    <p:extLst>
      <p:ext uri="{BB962C8B-B14F-4D97-AF65-F5344CB8AC3E}">
        <p14:creationId xmlns:p14="http://schemas.microsoft.com/office/powerpoint/2010/main" val="285135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043188"/>
            <a:ext cx="9613861" cy="5241701"/>
          </a:xfrm>
        </p:spPr>
        <p:txBody>
          <a:bodyPr>
            <a:normAutofit/>
          </a:bodyPr>
          <a:lstStyle/>
          <a:p>
            <a:r>
              <a:rPr lang="en-US" sz="5400" b="1" dirty="0"/>
              <a:t>CSS Backgrounds</a:t>
            </a:r>
            <a:endParaRPr lang="en-US" sz="5400" dirty="0"/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Set the background color of a page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Set the background color of different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Set an image as the background of a page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5"/>
              </a:rPr>
              <a:t>Bad background image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How to repeat a background image only horizontally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7"/>
              </a:rPr>
              <a:t>How to position a background image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A fixed background image (this image will not scroll with the rest of the page)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All the background properties in one declaration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10"/>
              </a:rPr>
              <a:t>Advanced background example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1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67" y="2543391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Try to learn from different codes!!!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6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73555" cy="21765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6530"/>
            <a:ext cx="6487430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4353060"/>
            <a:ext cx="6700980" cy="2486372"/>
          </a:xfrm>
          <a:prstGeom prst="rect">
            <a:avLst/>
          </a:prstGeom>
        </p:spPr>
      </p:pic>
      <p:sp>
        <p:nvSpPr>
          <p:cNvPr id="9" name="Curved Right Arrow 8"/>
          <p:cNvSpPr/>
          <p:nvPr/>
        </p:nvSpPr>
        <p:spPr>
          <a:xfrm>
            <a:off x="4315273" y="4353060"/>
            <a:ext cx="1171978" cy="149394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1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0321" y="797674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b="1" dirty="0"/>
              <a:t>CSS Text</a:t>
            </a:r>
            <a:endParaRPr lang="en-US" sz="6000" dirty="0"/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Set </a:t>
            </a:r>
            <a:r>
              <a:rPr lang="en-US" dirty="0">
                <a:hlinkClick r:id="rId2"/>
              </a:rPr>
              <a:t>the text color of different elements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Align the text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Remove the line under links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Decorate the text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6"/>
              </a:rPr>
              <a:t>Control the letters in a text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7"/>
              </a:rPr>
              <a:t>Indent text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8"/>
              </a:rPr>
              <a:t>Specify the space between characters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9"/>
              </a:rPr>
              <a:t>Specify the space between lines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10"/>
              </a:rPr>
              <a:t>Set the text direction of an element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11"/>
              </a:rPr>
              <a:t>Increase the white space between words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12"/>
              </a:rPr>
              <a:t>Disable text wrapping inside an element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13"/>
              </a:rPr>
              <a:t>Vertical alignment of an image inside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0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table: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5498"/>
            <a:ext cx="9613861" cy="1080938"/>
          </a:xfrm>
        </p:spPr>
        <p:txBody>
          <a:bodyPr/>
          <a:lstStyle/>
          <a:p>
            <a:r>
              <a:rPr lang="en-US" dirty="0" smtClean="0"/>
              <a:t>How Internet or Website works??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468"/>
            <a:ext cx="6709893" cy="4340181"/>
          </a:xfrm>
        </p:spPr>
      </p:pic>
    </p:spTree>
    <p:extLst>
      <p:ext uri="{BB962C8B-B14F-4D97-AF65-F5344CB8AC3E}">
        <p14:creationId xmlns:p14="http://schemas.microsoft.com/office/powerpoint/2010/main" val="105086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3757"/>
            <a:ext cx="4984124" cy="26621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49" y="533757"/>
            <a:ext cx="4297251" cy="2662137"/>
          </a:xfrm>
          <a:prstGeom prst="rect">
            <a:avLst/>
          </a:prstGeom>
        </p:spPr>
      </p:pic>
      <p:sp>
        <p:nvSpPr>
          <p:cNvPr id="6" name="Notched Right Arrow 5"/>
          <p:cNvSpPr/>
          <p:nvPr/>
        </p:nvSpPr>
        <p:spPr>
          <a:xfrm>
            <a:off x="4984125" y="2770891"/>
            <a:ext cx="2910624" cy="425003"/>
          </a:xfrm>
          <a:prstGeom prst="notched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44" y="4518985"/>
            <a:ext cx="3563156" cy="2339015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0174310" y="3195894"/>
            <a:ext cx="450760" cy="13230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23" y="4518984"/>
            <a:ext cx="3737815" cy="2339015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7532670" y="5177307"/>
            <a:ext cx="980265" cy="43788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" y="3786389"/>
            <a:ext cx="3173066" cy="3136006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3246768" y="5100034"/>
            <a:ext cx="689755" cy="59242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9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659</TotalTime>
  <Words>75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Trebuchet MS</vt:lpstr>
      <vt:lpstr>Berlin</vt:lpstr>
      <vt:lpstr>Web Design class no 4 </vt:lpstr>
      <vt:lpstr>Introduction to css3</vt:lpstr>
      <vt:lpstr>PowerPoint Presentation</vt:lpstr>
      <vt:lpstr>Try to learn from different codes!!!</vt:lpstr>
      <vt:lpstr>PowerPoint Presentation</vt:lpstr>
      <vt:lpstr>PowerPoint Presentation</vt:lpstr>
      <vt:lpstr>Elements of table:</vt:lpstr>
      <vt:lpstr>How Internet or Website works??</vt:lpstr>
      <vt:lpstr>PowerPoint Presentation</vt:lpstr>
      <vt:lpstr>internet</vt:lpstr>
      <vt:lpstr>PowerPoint Presentation</vt:lpstr>
      <vt:lpstr>PowerPoint Presentation</vt:lpstr>
      <vt:lpstr>PowerPoint Presentation</vt:lpstr>
      <vt:lpstr>PowerPoint Presentation</vt:lpstr>
      <vt:lpstr>More details on domain &amp; hosting  in last class….</vt:lpstr>
      <vt:lpstr>Elements of content grouping:</vt:lpstr>
      <vt:lpstr>Elements of sections: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class no 4</dc:title>
  <dc:creator>nikitow</dc:creator>
  <cp:lastModifiedBy>nikitow</cp:lastModifiedBy>
  <cp:revision>17</cp:revision>
  <dcterms:created xsi:type="dcterms:W3CDTF">2014-02-24T08:57:57Z</dcterms:created>
  <dcterms:modified xsi:type="dcterms:W3CDTF">2014-02-24T19:57:24Z</dcterms:modified>
</cp:coreProperties>
</file>